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 userDrawn="1">
          <p15:clr>
            <a:srgbClr val="A4A3A4"/>
          </p15:clr>
        </p15:guide>
        <p15:guide id="2" pos="3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8"/>
        <p:guide pos="39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2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69.png"/><Relationship Id="rId24" Type="http://schemas.openxmlformats.org/officeDocument/2006/relationships/image" Target="../media/image68.png"/><Relationship Id="rId23" Type="http://schemas.openxmlformats.org/officeDocument/2006/relationships/image" Target="../media/image43.png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image" Target="../media/image6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image" Target="../media/image67.png"/><Relationship Id="rId14" Type="http://schemas.openxmlformats.org/officeDocument/2006/relationships/tags" Target="../tags/tag113.xml"/><Relationship Id="rId13" Type="http://schemas.openxmlformats.org/officeDocument/2006/relationships/image" Target="../media/image66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546860"/>
            <a:ext cx="7687945" cy="38588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689340" y="4702175"/>
            <a:ext cx="796925" cy="314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70925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1417320"/>
            <a:ext cx="1727835" cy="419417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8212455" y="3086100"/>
            <a:ext cx="158750" cy="84137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3719830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3689350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02380" y="1943100"/>
            <a:ext cx="1199515" cy="772160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3716655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3747770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02380" y="3246120"/>
            <a:ext cx="1193165" cy="772160"/>
          </a:xfrm>
          <a:prstGeom prst="rect">
            <a:avLst/>
          </a:prstGeom>
        </p:spPr>
      </p:pic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3723005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02380" y="4646295"/>
            <a:ext cx="603885" cy="67437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406265" y="4646295"/>
            <a:ext cx="595630" cy="674370"/>
          </a:xfrm>
          <a:prstGeom prst="rect">
            <a:avLst/>
          </a:prstGeom>
        </p:spPr>
      </p:pic>
      <p:sp>
        <p:nvSpPr>
          <p:cNvPr id="57" name="文本框 56"/>
          <p:cNvSpPr txBox="1"/>
          <p:nvPr>
            <p:custDataLst>
              <p:tags r:id="rId16"/>
            </p:custDataLst>
          </p:nvPr>
        </p:nvSpPr>
        <p:spPr>
          <a:xfrm>
            <a:off x="3717290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59" name="矩形 58"/>
          <p:cNvSpPr/>
          <p:nvPr>
            <p:custDataLst>
              <p:tags r:id="rId17"/>
            </p:custDataLst>
          </p:nvPr>
        </p:nvSpPr>
        <p:spPr>
          <a:xfrm>
            <a:off x="6366510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6353175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Orbit Inference</a:t>
            </a:r>
            <a:endParaRPr lang="en-US" altLang="zh-CN" sz="1200" b="1"/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6378575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>
            <p:custDataLst>
              <p:tags r:id="rId20"/>
            </p:custDataLst>
          </p:nvPr>
        </p:nvSpPr>
        <p:spPr>
          <a:xfrm>
            <a:off x="6270625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Orbit </a:t>
            </a:r>
            <a:r>
              <a:rPr lang="en-US" altLang="zh-CN" sz="1200" b="1"/>
              <a:t> Smoothing</a:t>
            </a:r>
            <a:endParaRPr lang="en-US" altLang="zh-CN" sz="1200" b="1"/>
          </a:p>
        </p:txBody>
      </p:sp>
      <p:sp>
        <p:nvSpPr>
          <p:cNvPr id="71" name="矩形 70"/>
          <p:cNvSpPr/>
          <p:nvPr>
            <p:custDataLst>
              <p:tags r:id="rId21"/>
            </p:custDataLst>
          </p:nvPr>
        </p:nvSpPr>
        <p:spPr>
          <a:xfrm>
            <a:off x="6378575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>
            <p:custDataLst>
              <p:tags r:id="rId22"/>
            </p:custDataLst>
          </p:nvPr>
        </p:nvSpPr>
        <p:spPr>
          <a:xfrm>
            <a:off x="6214110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81" name="圆角矩形 80"/>
          <p:cNvSpPr/>
          <p:nvPr/>
        </p:nvSpPr>
        <p:spPr>
          <a:xfrm>
            <a:off x="3435985" y="1437640"/>
            <a:ext cx="4706620" cy="4140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5215255" y="1620520"/>
            <a:ext cx="2816860" cy="38677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4" name="直接箭头连接符 83"/>
          <p:cNvCxnSpPr/>
          <p:nvPr/>
        </p:nvCxnSpPr>
        <p:spPr>
          <a:xfrm>
            <a:off x="4403725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4394835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V="1">
            <a:off x="5086985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H="1" flipV="1">
            <a:off x="7045325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H="1" flipV="1">
            <a:off x="7045325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5327650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102" name="圆角矩形 101"/>
          <p:cNvSpPr/>
          <p:nvPr/>
        </p:nvSpPr>
        <p:spPr>
          <a:xfrm>
            <a:off x="5282565" y="2319655"/>
            <a:ext cx="982345" cy="457200"/>
          </a:xfrm>
          <a:prstGeom prst="roundRect">
            <a:avLst/>
          </a:prstGeom>
          <a:solidFill>
            <a:srgbClr val="A5D8FF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圆角矩形 102"/>
          <p:cNvSpPr/>
          <p:nvPr/>
        </p:nvSpPr>
        <p:spPr>
          <a:xfrm>
            <a:off x="5282565" y="3017520"/>
            <a:ext cx="982345" cy="457200"/>
          </a:xfrm>
          <a:prstGeom prst="roundRect">
            <a:avLst/>
          </a:prstGeom>
          <a:solidFill>
            <a:srgbClr val="E5E5E5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5282565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106" name="文本框 105"/>
          <p:cNvSpPr txBox="1"/>
          <p:nvPr/>
        </p:nvSpPr>
        <p:spPr>
          <a:xfrm>
            <a:off x="5180965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Architecture</a:t>
            </a:r>
            <a:endParaRPr lang="en-US" altLang="zh-CN" sz="1200" b="1"/>
          </a:p>
        </p:txBody>
      </p:sp>
      <p:sp>
        <p:nvSpPr>
          <p:cNvPr id="107" name="圆角矩形 106"/>
          <p:cNvSpPr/>
          <p:nvPr/>
        </p:nvSpPr>
        <p:spPr>
          <a:xfrm>
            <a:off x="5273675" y="3729355"/>
            <a:ext cx="982345" cy="457200"/>
          </a:xfrm>
          <a:prstGeom prst="roundRect">
            <a:avLst/>
          </a:prstGeom>
          <a:solidFill>
            <a:srgbClr val="FFF3BF">
              <a:alpha val="40000"/>
            </a:srgbClr>
          </a:solidFill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215255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109" name="文本框 108"/>
          <p:cNvSpPr txBox="1"/>
          <p:nvPr/>
        </p:nvSpPr>
        <p:spPr>
          <a:xfrm>
            <a:off x="5634355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47155" y="1991995"/>
            <a:ext cx="1210945" cy="73723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674485" y="4456430"/>
            <a:ext cx="758825" cy="105410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650355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WPS 演示</Application>
  <PresentationFormat>宽屏</PresentationFormat>
  <Paragraphs>203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174</cp:revision>
  <dcterms:created xsi:type="dcterms:W3CDTF">2019-06-19T02:08:00Z</dcterms:created>
  <dcterms:modified xsi:type="dcterms:W3CDTF">2025-04-10T14:44:21Z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